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6" r:id="rId1"/>
    <p:sldMasterId id="2147483812" r:id="rId2"/>
    <p:sldMasterId id="2147483648" r:id="rId3"/>
  </p:sldMasterIdLst>
  <p:sldIdLst>
    <p:sldId id="292" r:id="rId4"/>
    <p:sldId id="285" r:id="rId5"/>
    <p:sldId id="287" r:id="rId6"/>
    <p:sldId id="288" r:id="rId7"/>
    <p:sldId id="289" r:id="rId8"/>
    <p:sldId id="290" r:id="rId9"/>
    <p:sldId id="291" r:id="rId10"/>
    <p:sldId id="28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ableStyles" Target="tableStyle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D7E3F-9A0D-4918-9AFC-90063744BC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884845-9B0C-48B3-BD58-62F5062121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50486-F571-4465-A1DE-3835D5CB0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B87E-4591-47A1-9046-CF63F17215EF}" type="datetime2">
              <a:rPr lang="en-US" smtClean="0"/>
              <a:t>Wednesday, September 15,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1D6DD-FE46-4D0B-92B7-70178E712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081BF-0CDC-46D4-91F1-033C98123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54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A0557-4D57-458C-B1DE-2A21F4373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A90BDE-20E9-47F5-95F4-344275AC17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3677D-3E64-4292-A247-588C10D2D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17F0E-8070-4DFE-A821-9A699EDBAD7E}" type="datetime2">
              <a:rPr lang="en-US" smtClean="0"/>
              <a:t>Wednesday, September 15,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18745-9FDF-417C-9E35-AEBBF0B9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EE439-D082-432A-A843-5C66FEB98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58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D284E9-D088-4BDE-A309-3B1FABA45F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D964DB-3FB2-48F1-84D2-B7C364821A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0FDB2-6371-425C-8ED0-05D57D667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34AE-C7BF-46E5-A968-01C6641F6476}" type="datetime2">
              <a:rPr lang="en-US" smtClean="0"/>
              <a:t>Wednesday, September 15,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2E42C-B030-4025-952C-290831581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0F2DF-E4D2-446C-A14E-9DDD2026E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384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B87E-4591-47A1-9046-CF63F17215EF}" type="datetime2">
              <a:rPr lang="en-US" smtClean="0"/>
              <a:t>Wednesday, September 15,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9968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E70B-B772-416E-A790-995760B1742E}" type="datetime2">
              <a:rPr lang="en-US" smtClean="0"/>
              <a:t>Wednesday, September 15,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282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0CDE-A6F1-4138-AF12-ED09E8E5FB6B}" type="datetime2">
              <a:rPr lang="en-US" smtClean="0"/>
              <a:t>Wednesday, September 15,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191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F8B1-DB7B-4D28-A97D-40FB2DD1EF78}" type="datetime2">
              <a:rPr lang="en-US" smtClean="0"/>
              <a:t>Wednesday, September 15,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0950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39161-23B8-4738-9069-73EBE8884FDD}" type="datetime2">
              <a:rPr lang="en-US" smtClean="0"/>
              <a:t>Wednesday, September 15, 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537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4D44-7693-499F-AC6C-11696134FE3F}" type="datetime2">
              <a:rPr lang="en-US" smtClean="0"/>
              <a:t>Wednesday, September 15,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557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F2AE-472C-4EF3-ABB2-24BAA9AE3CF7}" type="datetime2">
              <a:rPr lang="en-US" smtClean="0"/>
              <a:t>Wednesday, September 15,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3365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A162C-A7C1-4263-9453-1BAFF8C39559}" type="datetime2">
              <a:rPr lang="en-US" smtClean="0"/>
              <a:t>Wednesday, September 15,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582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1D000-D3D1-469A-B9FD-80F09BB5E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2EE95-F40F-49BB-B8F3-144763118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D0DC5-39D4-4661-BFF8-C50F9A3F1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E70B-B772-416E-A790-995760B1742E}" type="datetime2">
              <a:rPr lang="en-US" smtClean="0"/>
              <a:t>Wednesday, September 15,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08BE1-962D-4A31-BD33-44353882B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D6A79B-373D-431C-B6D5-7C2EE676E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5058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F6793-3458-4587-8168-65F0C37A92D2}" type="datetime2">
              <a:rPr lang="en-US" smtClean="0"/>
              <a:t>Wednesday, September 15,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383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Wednesday, September 15, 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39965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Wednesday, September 15, 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838118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Wednesday, September 15, 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64146786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Wednesday, September 15, 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620500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Wednesday, September 15, 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362085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Wednesday, September 15, 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216289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17F0E-8070-4DFE-A821-9A699EDBAD7E}" type="datetime2">
              <a:rPr lang="en-US" smtClean="0"/>
              <a:t>Wednesday, September 15,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2014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34AE-C7BF-46E5-A968-01C6641F6476}" type="datetime2">
              <a:rPr lang="en-US" smtClean="0"/>
              <a:t>Wednesday, September 15,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196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E7CDE-ED3C-4D36-B57D-D50BA61E5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57D2E-5754-4C08-BFB6-7141ACA3D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066273-6D74-4C7E-87AA-994A8BD5E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8D04-38B7-44AB-8A5C-78F4D13CA9CB}" type="datetimeFigureOut">
              <a:rPr lang="en-IN" smtClean="0"/>
              <a:t>15-09-2021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AB096-667D-42B0-B63B-F920CC3D6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Dept. of CSE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C7F5D-022F-4B98-968A-4E0F8D94E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7A5E6-9A9D-4A20-AC62-575BF797326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4165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01D0B-5E2F-4E9A-82FD-8863070C6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145F0-B6A0-421D-AC43-3C2B5B090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D706D-1000-408C-ADCC-94E631DD9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0CDE-A6F1-4138-AF12-ED09E8E5FB6B}" type="datetime2">
              <a:rPr lang="en-US" smtClean="0"/>
              <a:t>Wednesday, September 15,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ACF29-BA73-451D-9F15-8ADF53381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A571A-E79B-4370-BF73-CB5F96A35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026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80B41-0FCE-467C-8DCF-4887D02CD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8780C-69B0-4722-93FD-61F9994AC0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003A09-F9BF-4DD4-B4B7-D01AB5EE5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8CF00A-76FE-4ADE-8C30-221BA3334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F8B1-DB7B-4D28-A97D-40FB2DD1EF78}" type="datetime2">
              <a:rPr lang="en-US" smtClean="0"/>
              <a:t>Wednesday, September 15,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D77AC3-CA2D-43E6-957B-9B9CCD11A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8A7812-A00C-4386-BDB8-C08C6EB64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050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06808-A37A-44D3-AA3B-D661C2008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ED3508-818C-4312-ACA8-757F97B92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6A0FA9-9574-420B-862C-7F3AB35DD6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CB78BD-6D16-4933-809F-2FF26ADFF7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9A114D-9EED-4163-A021-728D9A7E13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AC33CE-D8FE-43FD-9B0C-22E71E4F3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39161-23B8-4738-9069-73EBE8884FDD}" type="datetime2">
              <a:rPr lang="en-US" smtClean="0"/>
              <a:t>Wednesday, September 15,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1DC890-21A3-41F3-9244-C4452BB32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D6C5D7-AF12-4249-BE25-8C1FC5B63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383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B9578-6E22-4565-ADEC-48FC7C0F1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D29922-24F4-4D4E-BBF1-E2BA6B557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4D44-7693-499F-AC6C-11696134FE3F}" type="datetime2">
              <a:rPr lang="en-US" smtClean="0"/>
              <a:t>Wednesday, September 15,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91B1BE-CEA5-4D9A-B0C9-72F3C8A61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A92FD-AC4E-474A-B648-52944375E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98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861E0A-E2E4-4E9C-AD2A-D2C954B84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F2AE-472C-4EF3-ABB2-24BAA9AE3CF7}" type="datetime2">
              <a:rPr lang="en-US" smtClean="0"/>
              <a:t>Wednesday, September 15,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D2630E-BB09-4E6C-B315-C09D22C79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9E3C82-31C3-45B1-9CC4-44D710F46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360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47C1-1AED-4D1E-B5FA-3E8DC0566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1C0CC-CEDA-4670-BC56-29AF73C75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AC83FC-5D0F-43DE-8E19-FEFB6E816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2D21AD-89BC-4486-B704-797589CA3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A162C-A7C1-4263-9453-1BAFF8C39559}" type="datetime2">
              <a:rPr lang="en-US" smtClean="0"/>
              <a:t>Wednesday, September 15,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0594A4-E930-4A93-ACC5-C764F9442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CAE17A-23F3-4A95-89E6-F7CA1D948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47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7F588-2607-42CE-8725-8CAEEF86B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93A94B-6EF1-43BD-8C40-483D007BBB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33543A-0E14-4C94-94EE-F79E973DE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F966C9-455A-4085-ADA2-1686B82EB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F6793-3458-4587-8168-65F0C37A92D2}" type="datetime2">
              <a:rPr lang="en-US" smtClean="0"/>
              <a:t>Wednesday, September 15,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FD1425-E9F6-4717-A32A-199D77975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8ACEC7-8153-474D-ABD3-A65BFBB8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466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197EB3-0467-4044-9E1E-17A254F35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A306DA-A6B4-4C8D-9121-2C6EE42F0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D2CB6-2A6D-4C89-9B19-D658AB2CED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52ED3-3C46-4C9A-9738-67B2D875E7E2}" type="datetime2">
              <a:rPr lang="en-US" smtClean="0"/>
              <a:pPr/>
              <a:t>Wednesday, September 15,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5353B-647C-4B73-8895-EABEBAF9A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C248A-29B1-4B54-B61C-80156F71E2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946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52ED3-3C46-4C9A-9738-67B2D875E7E2}" type="datetime2">
              <a:rPr lang="en-US" smtClean="0"/>
              <a:pPr/>
              <a:t>Wednesday, September 15,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3941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21BB3E-E7EB-4978-BE77-1B8B50932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12AF75-E4F6-4B5A-9044-36F26E59A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7D72B-02B8-4B17-9908-A46D786E7F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18D04-38B7-44AB-8A5C-78F4D13CA9CB}" type="datetimeFigureOut">
              <a:rPr lang="en-IN" smtClean="0"/>
              <a:t>15-09-2021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0248C-6B04-4FAD-BBC7-9A06E3FB18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B66EA-3673-419C-8C7D-0A75EBED7F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B7A5E6-9A9D-4A20-AC62-575BF797326D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671B77-BE9D-439C-96EA-06BA171E3D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049583"/>
            <a:ext cx="12192000" cy="808416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DBC8529-FF67-4629-82C6-34B752C0188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Dept. of Computer Science Engineering</a:t>
            </a:r>
            <a:endParaRPr lang="en-IN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014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C00000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a4F5FUyWXTM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ed cricket balls sit in factory">
            <a:extLst>
              <a:ext uri="{FF2B5EF4-FFF2-40B4-BE49-F238E27FC236}">
                <a16:creationId xmlns:a16="http://schemas.microsoft.com/office/drawing/2014/main" id="{CA2A24CC-96E4-4EC3-BB14-33829EC03B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t="9891" b="5839"/>
          <a:stretch/>
        </p:blipFill>
        <p:spPr>
          <a:xfrm>
            <a:off x="1" y="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C3B221-693D-4CA8-8CDA-FDAF4F84C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1015" y="2632668"/>
            <a:ext cx="12616961" cy="119575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  <a:latin typeface="Lato"/>
              </a:rPr>
              <a:t>CRICEX</a:t>
            </a:r>
            <a:br>
              <a:rPr lang="en-US" sz="6000" dirty="0">
                <a:solidFill>
                  <a:srgbClr val="FFFFFF"/>
                </a:solidFill>
                <a:latin typeface="Lato"/>
              </a:rPr>
            </a:br>
            <a:r>
              <a:rPr lang="en-US" sz="2700" dirty="0">
                <a:solidFill>
                  <a:srgbClr val="FFFFFF"/>
                </a:solidFill>
                <a:latin typeface="Lato"/>
              </a:rPr>
              <a:t>Cricket Match Highlight Extractor</a:t>
            </a:r>
            <a:endParaRPr lang="en-US" sz="6000" dirty="0">
              <a:solidFill>
                <a:srgbClr val="FFFFFF"/>
              </a:solidFill>
              <a:latin typeface="Lat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B450B7-51E6-41DF-9098-52761BF76AD4}"/>
              </a:ext>
            </a:extLst>
          </p:cNvPr>
          <p:cNvSpPr txBox="1"/>
          <p:nvPr/>
        </p:nvSpPr>
        <p:spPr>
          <a:xfrm>
            <a:off x="-3050" y="4732985"/>
            <a:ext cx="317683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Lato" panose="020F0502020204030203"/>
                <a:ea typeface="Calibri" panose="020F0502020204030204" pitchFamily="34" charset="0"/>
              </a:rPr>
              <a:t>  Presented by :-</a:t>
            </a:r>
          </a:p>
          <a:p>
            <a:pPr algn="ctr"/>
            <a:r>
              <a:rPr lang="en-US" sz="1800" b="1" dirty="0">
                <a:solidFill>
                  <a:srgbClr val="FFFFFF"/>
                </a:solidFill>
                <a:latin typeface="Lato" panose="020F0502020204030203"/>
                <a:ea typeface="Calibri" panose="020F0502020204030204" pitchFamily="34" charset="0"/>
              </a:rPr>
              <a:t>Asfahan Shah</a:t>
            </a:r>
            <a:endParaRPr lang="en-US" sz="1800" b="1" dirty="0">
              <a:solidFill>
                <a:srgbClr val="FFFFFF"/>
              </a:solidFill>
              <a:effectLst/>
              <a:latin typeface="Lato" panose="020F0502020204030203"/>
              <a:ea typeface="Calibri" panose="020F0502020204030204" pitchFamily="34" charset="0"/>
            </a:endParaRPr>
          </a:p>
          <a:p>
            <a:pPr algn="ctr"/>
            <a:r>
              <a:rPr lang="en-US" sz="1800" b="1" dirty="0">
                <a:solidFill>
                  <a:srgbClr val="FFFFFF"/>
                </a:solidFill>
                <a:effectLst/>
                <a:latin typeface="Lato" panose="020F0502020204030203"/>
                <a:ea typeface="Calibri" panose="020F0502020204030204" pitchFamily="34" charset="0"/>
              </a:rPr>
              <a:t>Pranjal Bhardwaj</a:t>
            </a:r>
          </a:p>
          <a:p>
            <a:pPr algn="ctr"/>
            <a:r>
              <a:rPr lang="en-US" sz="1800" b="1" dirty="0">
                <a:solidFill>
                  <a:srgbClr val="FFFFFF"/>
                </a:solidFill>
                <a:effectLst/>
                <a:latin typeface="Lato" panose="020F0502020204030203"/>
                <a:ea typeface="Calibri" panose="020F0502020204030204" pitchFamily="34" charset="0"/>
              </a:rPr>
              <a:t> Saksham Khandelwal</a:t>
            </a:r>
          </a:p>
          <a:p>
            <a:pPr algn="ctr"/>
            <a:r>
              <a:rPr lang="en-US" sz="1800" b="1" dirty="0">
                <a:solidFill>
                  <a:srgbClr val="FFFFFF"/>
                </a:solidFill>
                <a:effectLst/>
                <a:latin typeface="Lato" panose="020F0502020204030203"/>
                <a:ea typeface="Calibri" panose="020F0502020204030204" pitchFamily="34" charset="0"/>
              </a:rPr>
              <a:t> Atindra Shekhar</a:t>
            </a:r>
          </a:p>
          <a:p>
            <a:pPr algn="ctr"/>
            <a:r>
              <a:rPr lang="en-US" sz="1800" b="1" dirty="0">
                <a:solidFill>
                  <a:srgbClr val="FFFFFF"/>
                </a:solidFill>
                <a:effectLst/>
                <a:latin typeface="Lato" panose="020F0502020204030203"/>
                <a:ea typeface="Calibri" panose="020F0502020204030204" pitchFamily="34" charset="0"/>
              </a:rPr>
              <a:t> Sadhil Chhabra</a:t>
            </a:r>
            <a:endParaRPr lang="en-IN" sz="1800" b="1" dirty="0">
              <a:solidFill>
                <a:srgbClr val="FFFFFF"/>
              </a:solidFill>
              <a:latin typeface="Lato" panose="020F0502020204030203"/>
            </a:endParaRPr>
          </a:p>
          <a:p>
            <a:endParaRPr lang="en-IN" dirty="0"/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5B7E50D2-8BB6-4B53-97D8-336E8D3AF0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54"/>
          <a:stretch/>
        </p:blipFill>
        <p:spPr>
          <a:xfrm>
            <a:off x="10684673" y="168168"/>
            <a:ext cx="1721273" cy="124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41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BB7FEC-D359-4DCE-BFF4-5D574FEE1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364" y="2379340"/>
            <a:ext cx="5160515" cy="21798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This is Sarthak of age 28. He is working as a highlight</a:t>
            </a:r>
            <a:b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editor in a cricketing organization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 descr="A person wearing a white shirt and blue pants&#10;&#10;Description automatically generated with low confidence">
            <a:extLst>
              <a:ext uri="{FF2B5EF4-FFF2-40B4-BE49-F238E27FC236}">
                <a16:creationId xmlns:a16="http://schemas.microsoft.com/office/drawing/2014/main" id="{758BC8F8-D600-47A8-AB1B-A915F58CC6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243" y="1385212"/>
            <a:ext cx="4939504" cy="3704628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60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950CA1-C731-4BE5-AC2E-812883CF2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22" y="2404320"/>
            <a:ext cx="5051200" cy="2129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Nowadays people are very busy and there are various cricket formats of varying lengths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7" descr="A person sitting at a desk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5A6D8A95-BF47-4796-AF4D-90DF6D70EF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243" y="1462392"/>
            <a:ext cx="4939504" cy="3550268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35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C1902-EC76-4EFA-9688-D7758CCB2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829" y="2668089"/>
            <a:ext cx="4805585" cy="16023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Sarthak's boss constantly asks him to produce the highlights faster.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6" descr="A picture containing person, suit, person, standing&#10;&#10;Description automatically generated">
            <a:extLst>
              <a:ext uri="{FF2B5EF4-FFF2-40B4-BE49-F238E27FC236}">
                <a16:creationId xmlns:a16="http://schemas.microsoft.com/office/drawing/2014/main" id="{C78443FE-D3E0-4210-979C-58DDF59AE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243" y="1253790"/>
            <a:ext cx="4939504" cy="3967473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4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C1902-EC76-4EFA-9688-D7758CCB2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29" y="2923066"/>
            <a:ext cx="5221185" cy="10923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Sarthak not able to cope-up with the demand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5" descr="A person sitting at a desk&#10;&#10;Description automatically generated with medium confidence">
            <a:extLst>
              <a:ext uri="{FF2B5EF4-FFF2-40B4-BE49-F238E27FC236}">
                <a16:creationId xmlns:a16="http://schemas.microsoft.com/office/drawing/2014/main" id="{12227D1D-3CA5-4964-B82B-9746AF77E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243" y="1810010"/>
            <a:ext cx="4939504" cy="2855033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0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C1902-EC76-4EFA-9688-D7758CCB2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This is where Cricex comes to rescue</a:t>
            </a:r>
          </a:p>
        </p:txBody>
      </p:sp>
      <p:pic>
        <p:nvPicPr>
          <p:cNvPr id="4" name="Content Placeholder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310F16A8-9370-4546-B7E8-A97B7DC3B9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690794"/>
            <a:ext cx="10905066" cy="43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27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C1902-EC76-4EFA-9688-D7758CCB2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358141"/>
            <a:ext cx="10905066" cy="94266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Cricex filters all the non relevant stuff thus saving the time of the editor</a:t>
            </a:r>
          </a:p>
        </p:txBody>
      </p:sp>
      <p:pic>
        <p:nvPicPr>
          <p:cNvPr id="4" name="Content Placeholder 3" descr="A picture containing text, sport, athletic game&#10;&#10;Description automatically generated">
            <a:extLst>
              <a:ext uri="{FF2B5EF4-FFF2-40B4-BE49-F238E27FC236}">
                <a16:creationId xmlns:a16="http://schemas.microsoft.com/office/drawing/2014/main" id="{C1A6C250-53BC-49E3-BA64-4ACB305A88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560407"/>
            <a:ext cx="10905066" cy="462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78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Cricex : Cricket match highlight extractor">
            <a:hlinkClick r:id="" action="ppaction://media"/>
            <a:extLst>
              <a:ext uri="{FF2B5EF4-FFF2-40B4-BE49-F238E27FC236}">
                <a16:creationId xmlns:a16="http://schemas.microsoft.com/office/drawing/2014/main" id="{C7D91BF8-16DF-438E-9132-1F7B797BCD5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76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</TotalTime>
  <Words>96</Words>
  <Application>Microsoft Office PowerPoint</Application>
  <PresentationFormat>Widescreen</PresentationFormat>
  <Paragraphs>13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Arial Narrow</vt:lpstr>
      <vt:lpstr>Bookman Old Style</vt:lpstr>
      <vt:lpstr>Calibri</vt:lpstr>
      <vt:lpstr>Calibri Light</vt:lpstr>
      <vt:lpstr>Lato</vt:lpstr>
      <vt:lpstr>Rockwell</vt:lpstr>
      <vt:lpstr>Office Theme</vt:lpstr>
      <vt:lpstr>Damask</vt:lpstr>
      <vt:lpstr>Office Theme</vt:lpstr>
      <vt:lpstr>CRICEX Cricket Match Highlight Extractor</vt:lpstr>
      <vt:lpstr>This is Sarthak of age 28. He is working as a highlight editor in a cricketing organization</vt:lpstr>
      <vt:lpstr>Nowadays people are very busy and there are various cricket formats of varying lengths</vt:lpstr>
      <vt:lpstr>Sarthak's boss constantly asks him to produce the highlights faster.</vt:lpstr>
      <vt:lpstr>Sarthak not able to cope-up with the demand</vt:lpstr>
      <vt:lpstr>This is where Cricex comes to rescue</vt:lpstr>
      <vt:lpstr>Cricex filters all the non relevant stuff thus saving the time of the editor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SADHIL CHHABRA</dc:creator>
  <cp:lastModifiedBy>Sadhil Chhabra</cp:lastModifiedBy>
  <cp:revision>43</cp:revision>
  <dcterms:created xsi:type="dcterms:W3CDTF">2021-05-03T09:11:22Z</dcterms:created>
  <dcterms:modified xsi:type="dcterms:W3CDTF">2021-09-15T09:08:49Z</dcterms:modified>
</cp:coreProperties>
</file>